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128"/>
          <a:sy d="100" n="128"/>
        </p:scale>
        <p:origin x="200" y="200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7" Type="http://schemas.openxmlformats.org/officeDocument/2006/relationships/slide" Target="slides/slide6.xml" /><Relationship Id="rId8" Type="http://schemas.openxmlformats.org/officeDocument/2006/relationships/slide" Target="slides/slide7.xml" /><Relationship Id="rId9" Type="http://schemas.openxmlformats.org/officeDocument/2006/relationships/notesMaster" Target="notesMasters/notesMaster1.xml" /><Relationship Id="rId10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3" Type="http://schemas.openxmlformats.org/officeDocument/2006/relationships/tableStyles" Target="tableStyles.xml" /><Relationship Id="rId12" Type="http://schemas.openxmlformats.org/officeDocument/2006/relationships/theme" Target="theme/theme1.xml" /><Relationship Id="rId11" Type="http://schemas.openxmlformats.org/officeDocument/2006/relationships/viewProps" Target="viewProps.xml" /></Relationships>
</file>

<file path=ppt/media/image1.pn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7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is a blank slide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7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8/13/21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3" Target="../media/image1.png" Type="http://schemas.openxmlformats.org/officeDocument/2006/relationships/image" /><Relationship Id="rId2" Target="../theme/theme1.xml" Type="http://schemas.openxmlformats.org/officeDocument/2006/relationships/theme" /><Relationship Id="rId1" Target="../slideLayouts/slideLayout1.xml" Type="http://schemas.openxmlformats.org/officeDocument/2006/relationships/slideLayout" /><Relationship Id="rId9" Type="http://schemas.openxmlformats.org/officeDocument/2006/relationships/slideLayout" Target="../slideLayouts/slideLayout3.xml" /><Relationship Id="rId8" Type="http://schemas.openxmlformats.org/officeDocument/2006/relationships/slideLayout" Target="../slideLayouts/slideLayout2.xml" /><Relationship Id="rId7" Type="http://schemas.openxmlformats.org/officeDocument/2006/relationships/slideLayout" Target="../slideLayouts/slideLayout4.xml" /><Relationship Id="rId6" Type="http://schemas.openxmlformats.org/officeDocument/2006/relationships/slideLayout" Target="../slideLayouts/slideLayout5.xml" /><Relationship Id="rId5" Type="http://schemas.openxmlformats.org/officeDocument/2006/relationships/slideLayout" Target="../slideLayouts/slideLayout8.xml" /><Relationship Id="rId4" Type="http://schemas.openxmlformats.org/officeDocument/2006/relationships/slideLayout" Target="../slideLayouts/slideLayout7.xml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8/13/21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5" r:id="rId9"/>
    <p:sldLayoutId id="2147483654" r:id="rId8"/>
    <p:sldLayoutId id="2147483653" r:id="rId7"/>
    <p:sldLayoutId id="2147483652" r:id="rId6"/>
    <p:sldLayoutId id="2147483651" r:id="rId5"/>
    <p:sldLayoutId id="2147483650" r:id="rId4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Relationship Id="rId2" Type="http://schemas.openxmlformats.org/officeDocument/2006/relationships/image" Target="../media/image2.jpg" /></Relationships>
</file>

<file path=ppt/slides/_rels/slide5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Relationship Id="rId2" Type="http://schemas.openxmlformats.org/officeDocument/2006/relationships/image" Target="../media/image2.jpg" /></Relationships>
</file>

<file path=ppt/slides/_rels/slide6.xml.rels><?xml version="1.0" encoding="UTF-8"?><Relationships xmlns="http://schemas.openxmlformats.org/package/2006/relationships"><Relationship Id="rId1" Type="http://schemas.openxmlformats.org/officeDocument/2006/relationships/slideLayout" Target="../slideLayouts/slideLayout3.xml" /></Relationships>
</file>

<file path=ppt/slides/_rels/slide7.xml.rels><?xml version="1.0" encoding="UTF-8"?><Relationships xmlns="http://schemas.openxmlformats.org/package/2006/relationships"><Relationship Id="rId1" Type="http://schemas.openxmlformats.org/officeDocument/2006/relationships/slideLayout" Target="../slideLayouts/slideLayout7.xml" /><Relationship Id="rId2" Type="http://schemas.openxmlformats.org/officeDocument/2006/relationships/notesSlide" Target="../notesSlides/notesSlide1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/>
          <a:lstStyle/>
          <a:p>
            <a:pPr lvl="0" indent="0" marL="0">
              <a:buNone/>
            </a:pPr>
            <a:r>
              <a:rPr/>
              <a:t>Testing Layouts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is a title and content slide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2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…is a two-column slide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 3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slide is a Content with Caption slide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4191000" y="203200"/>
            <a:ext cx="3873500" cy="38735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3568700" y="4076700"/>
            <a:ext cx="51054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Content</a:t>
            </a:r>
          </a:p>
        </p:txBody>
      </p:sp>
    </p:spTree>
  </p:cSld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4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slide is a Comparison slide: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1244600" y="1625600"/>
            <a:ext cx="2451100" cy="24511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457200" y="4076700"/>
            <a:ext cx="4038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Content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Here is some other text</a:t>
            </a:r>
          </a:p>
        </p:txBody>
      </p:sp>
    </p:spTree>
  </p:cSld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/>
          <a:lstStyle/>
          <a:p>
            <a:pPr lvl="0" indent="0" marL="0">
              <a:buNone/>
            </a:pPr>
            <a:r>
              <a:rPr/>
              <a:t>Section header</a:t>
            </a:r>
          </a:p>
        </p:txBody>
      </p:sp>
    </p:spTree>
  </p:cSld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1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Testing Layouts</dc:title>
  <dc:creator/>
  <cp:keywords/>
  <dcterms:created xsi:type="dcterms:W3CDTF">2025-05-10T19:56:22Z</dcterms:created>
  <dcterms:modified xsi:type="dcterms:W3CDTF">2025-05-10T19:56:22Z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